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-19080" y="-14760"/>
            <a:ext cx="10118160" cy="758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160" y="2160"/>
            <a:ext cx="10112760" cy="758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440" y="1440"/>
            <a:ext cx="10114560" cy="758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160" y="2160"/>
            <a:ext cx="10112760" cy="758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720" y="720"/>
            <a:ext cx="10116360" cy="75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440" y="1440"/>
            <a:ext cx="10114560" cy="758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440" y="1440"/>
            <a:ext cx="10114560" cy="758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160" y="2160"/>
            <a:ext cx="10112760" cy="758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440" y="1440"/>
            <a:ext cx="10114560" cy="758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160" y="2160"/>
            <a:ext cx="10112760" cy="758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080" y="1080"/>
            <a:ext cx="10115280" cy="758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-18360" y="720"/>
            <a:ext cx="10116360" cy="75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800" y="1800"/>
            <a:ext cx="10113480" cy="758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800" y="1800"/>
            <a:ext cx="10113480" cy="758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-15840" y="-11520"/>
            <a:ext cx="10111680" cy="758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800" y="1800"/>
            <a:ext cx="10113480" cy="758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15840" y="-11520"/>
            <a:ext cx="10111680" cy="758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2160" y="2160"/>
            <a:ext cx="10112760" cy="758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800" y="1800"/>
            <a:ext cx="10113480" cy="758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2520" y="-11520"/>
            <a:ext cx="10111680" cy="758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2160" y="2160"/>
            <a:ext cx="10112760" cy="758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2880" y="2880"/>
            <a:ext cx="10110960" cy="758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-18360" y="720"/>
            <a:ext cx="10116360" cy="75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-17280" y="-12960"/>
            <a:ext cx="10114200" cy="758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-16200" y="-11880"/>
            <a:ext cx="10112400" cy="758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-16200" y="-11880"/>
            <a:ext cx="10112400" cy="758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-15480" y="-11160"/>
            <a:ext cx="10110600" cy="75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-16200" y="-11880"/>
            <a:ext cx="10112400" cy="758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15120" y="-10800"/>
            <a:ext cx="10109880" cy="757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-15120" y="-10800"/>
            <a:ext cx="10109880" cy="757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2880" y="-11160"/>
            <a:ext cx="10110600" cy="75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14040" y="-9720"/>
            <a:ext cx="10108080" cy="757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-14040" y="-9720"/>
            <a:ext cx="10108080" cy="757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-17280" y="1440"/>
            <a:ext cx="10114560" cy="758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600" y="-10440"/>
            <a:ext cx="10108800" cy="757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-16560" y="-12240"/>
            <a:ext cx="10112400" cy="758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-15480" y="-11160"/>
            <a:ext cx="10110600" cy="75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-15480" y="-11160"/>
            <a:ext cx="10110600" cy="75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-14760" y="-10440"/>
            <a:ext cx="10108800" cy="757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-15480" y="-11160"/>
            <a:ext cx="10110600" cy="75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-14760" y="-10440"/>
            <a:ext cx="10108800" cy="757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-14760" y="-10440"/>
            <a:ext cx="10108800" cy="757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3240" y="-10800"/>
            <a:ext cx="10109520" cy="75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-13680" y="-9360"/>
            <a:ext cx="10107000" cy="75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-18360" y="720"/>
            <a:ext cx="10116360" cy="75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-13680" y="-9360"/>
            <a:ext cx="10107000" cy="75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960" y="-10080"/>
            <a:ext cx="10107720" cy="757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4320" y="-9720"/>
            <a:ext cx="10107000" cy="75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-16200" y="-11880"/>
            <a:ext cx="10111320" cy="758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-15120" y="-10800"/>
            <a:ext cx="10109520" cy="75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-14760" y="-10440"/>
            <a:ext cx="10108800" cy="757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-14040" y="-9720"/>
            <a:ext cx="10107000" cy="75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-15120" y="-10800"/>
            <a:ext cx="10109520" cy="75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-14400" y="-10080"/>
            <a:ext cx="10107720" cy="757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-14400" y="-10080"/>
            <a:ext cx="10107720" cy="757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-17280" y="1440"/>
            <a:ext cx="10114560" cy="758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3600" y="-10440"/>
            <a:ext cx="10108440" cy="757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-13320" y="-9000"/>
            <a:ext cx="10105920" cy="75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-13320" y="-9000"/>
            <a:ext cx="10105920" cy="75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4320" y="-9720"/>
            <a:ext cx="10106640" cy="75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-18360" y="-14040"/>
            <a:ext cx="10116360" cy="75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-17280" y="-12960"/>
            <a:ext cx="10114560" cy="758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-17280" y="-12960"/>
            <a:ext cx="10114560" cy="758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Application>LibreOffice/6.0.2.1$Linux_X86_64 LibreOffice_project/f7f06a8f319e4b62f9bc5095aa112a65d2f3ac89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2018-05-06T23:29:22Z</dcterms:created>
  <dc:creator>Ichsan Azmi</dc:creator>
  <dc:description/>
  <dc:language>en-US</dc:language>
  <cp:lastModifiedBy>Ichsan Azmi</cp:lastModifiedBy>
  <dcterms:modified xsi:type="dcterms:W3CDTF">2018-05-09T11:42:48Z</dcterms:modified>
  <cp:revision>7</cp:revision>
  <dc:subject/>
  <dc:title/>
</cp:coreProperties>
</file>